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6" d="100"/>
          <a:sy n="66" d="100"/>
        </p:scale>
        <p:origin x="-145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CB859A9-E06D-437A-AF08-9DF39FFFC662}" type="datetimeFigureOut">
              <a:rPr lang="en-US" smtClean="0"/>
              <a:pPr/>
              <a:t>9/8/2020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50ACA6F-9DF0-415E-8EE9-65276EEA227A}"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CB859A9-E06D-437A-AF08-9DF39FFFC662}" type="datetimeFigureOut">
              <a:rPr lang="en-US" smtClean="0"/>
              <a:pPr/>
              <a:t>9/8/2020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50ACA6F-9DF0-415E-8EE9-65276EEA227A}"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CB859A9-E06D-437A-AF08-9DF39FFFC662}" type="datetimeFigureOut">
              <a:rPr lang="en-US" smtClean="0"/>
              <a:pPr/>
              <a:t>9/8/2020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50ACA6F-9DF0-415E-8EE9-65276EEA227A}"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CB859A9-E06D-437A-AF08-9DF39FFFC662}" type="datetimeFigureOut">
              <a:rPr lang="en-US" smtClean="0"/>
              <a:pPr/>
              <a:t>9/8/2020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50ACA6F-9DF0-415E-8EE9-65276EEA227A}"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B859A9-E06D-437A-AF08-9DF39FFFC662}" type="datetimeFigureOut">
              <a:rPr lang="en-US" smtClean="0"/>
              <a:pPr/>
              <a:t>9/8/2020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50ACA6F-9DF0-415E-8EE9-65276EEA227A}"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CB859A9-E06D-437A-AF08-9DF39FFFC662}" type="datetimeFigureOut">
              <a:rPr lang="en-US" smtClean="0"/>
              <a:pPr/>
              <a:t>9/8/2020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50ACA6F-9DF0-415E-8EE9-65276EEA227A}"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CB859A9-E06D-437A-AF08-9DF39FFFC662}" type="datetimeFigureOut">
              <a:rPr lang="en-US" smtClean="0"/>
              <a:pPr/>
              <a:t>9/8/2020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50ACA6F-9DF0-415E-8EE9-65276EEA227A}"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CB859A9-E06D-437A-AF08-9DF39FFFC662}" type="datetimeFigureOut">
              <a:rPr lang="en-US" smtClean="0"/>
              <a:pPr/>
              <a:t>9/8/2020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50ACA6F-9DF0-415E-8EE9-65276EEA227A}"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B859A9-E06D-437A-AF08-9DF39FFFC662}" type="datetimeFigureOut">
              <a:rPr lang="en-US" smtClean="0"/>
              <a:pPr/>
              <a:t>9/8/2020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50ACA6F-9DF0-415E-8EE9-65276EEA227A}"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B859A9-E06D-437A-AF08-9DF39FFFC662}" type="datetimeFigureOut">
              <a:rPr lang="en-US" smtClean="0"/>
              <a:pPr/>
              <a:t>9/8/2020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50ACA6F-9DF0-415E-8EE9-65276EEA227A}"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B859A9-E06D-437A-AF08-9DF39FFFC662}" type="datetimeFigureOut">
              <a:rPr lang="en-US" smtClean="0"/>
              <a:pPr/>
              <a:t>9/8/2020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50ACA6F-9DF0-415E-8EE9-65276EEA227A}"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B859A9-E06D-437A-AF08-9DF39FFFC662}" type="datetimeFigureOut">
              <a:rPr lang="en-US" smtClean="0"/>
              <a:pPr/>
              <a:t>9/8/2020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0ACA6F-9DF0-415E-8EE9-65276EEA227A}"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Unit </a:t>
            </a:r>
            <a:r>
              <a:rPr lang="en-IN" dirty="0" smtClean="0"/>
              <a:t>IV</a:t>
            </a:r>
            <a:endParaRPr lang="en-IN" dirty="0"/>
          </a:p>
        </p:txBody>
      </p:sp>
      <p:sp>
        <p:nvSpPr>
          <p:cNvPr id="3" name="Subtitle 2"/>
          <p:cNvSpPr>
            <a:spLocks noGrp="1"/>
          </p:cNvSpPr>
          <p:nvPr>
            <p:ph type="subTitle" idx="1"/>
          </p:nvPr>
        </p:nvSpPr>
        <p:spPr/>
        <p:txBody>
          <a:bodyPr/>
          <a:lstStyle/>
          <a:p>
            <a:r>
              <a:rPr lang="en-IN" dirty="0" err="1" smtClean="0"/>
              <a:t>Noer’s</a:t>
            </a:r>
            <a:r>
              <a:rPr lang="en-IN" dirty="0" smtClean="0"/>
              <a:t> Redundancy Model </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t>Noer’s</a:t>
            </a:r>
            <a:r>
              <a:rPr lang="en-IN" dirty="0" smtClean="0"/>
              <a:t> Redundancy Model </a:t>
            </a:r>
            <a:endParaRPr lang="en-IN" dirty="0"/>
          </a:p>
        </p:txBody>
      </p:sp>
      <p:sp>
        <p:nvSpPr>
          <p:cNvPr id="3" name="Content Placeholder 2"/>
          <p:cNvSpPr>
            <a:spLocks noGrp="1"/>
          </p:cNvSpPr>
          <p:nvPr>
            <p:ph idx="1"/>
          </p:nvPr>
        </p:nvSpPr>
        <p:spPr/>
        <p:txBody>
          <a:bodyPr>
            <a:normAutofit fontScale="70000" lnSpcReduction="20000"/>
          </a:bodyPr>
          <a:lstStyle/>
          <a:p>
            <a:pPr fontAlgn="base"/>
            <a:r>
              <a:rPr lang="en-IN" dirty="0" err="1"/>
              <a:t>Noer’s</a:t>
            </a:r>
            <a:r>
              <a:rPr lang="en-IN" dirty="0"/>
              <a:t> model suggests that executives have to focus on 4 levels when dealing with the “individuals side” of restructuring</a:t>
            </a:r>
            <a:r>
              <a:rPr lang="en-IN" dirty="0" smtClean="0"/>
              <a:t>:</a:t>
            </a:r>
          </a:p>
          <a:p>
            <a:pPr fontAlgn="base"/>
            <a:endParaRPr lang="en-IN" dirty="0"/>
          </a:p>
          <a:p>
            <a:pPr fontAlgn="base"/>
            <a:r>
              <a:rPr lang="en-IN" dirty="0"/>
              <a:t>1) getting the implementation process right: this may sound obvious, but some companies do not plan the process before starting making people redundant. This results in messy and chaotic messages, lack of clarity and consistent approach across the organisation. Getting the implementation process right is key: who does what, communication, Q&amp;As, equip managers with the right tools to carry out the restructuring exercise with compassion, identify deadlines and legal requirements. Getting this stage right minimises the risk of claims for unfair dismissal and grievances.</a:t>
            </a:r>
          </a:p>
          <a:p>
            <a:r>
              <a:rPr lang="en-IN" dirty="0" smtClean="0"/>
              <a:t/>
            </a:r>
            <a:br>
              <a:rPr lang="en-IN" dirty="0" smtClean="0"/>
            </a:b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pPr fontAlgn="base"/>
            <a:r>
              <a:rPr lang="en-IN" dirty="0"/>
              <a:t>2) dealing with emotions: getting the process right on paper is one thing, having the ability to deal with people reactions require completely different tools. Marching people outside the premises, delivering the message over the phone or via email are just routes to disaster.  Managers need to be trained and supported on how to better handle people feelings (e.g. anger, sadness, distress, de-motivation). Managers can facilitate the “level 2” by using one to one meetings or team meetings.</a:t>
            </a:r>
          </a:p>
          <a:p>
            <a:r>
              <a:rPr lang="en-IN" dirty="0" smtClean="0"/>
              <a:t/>
            </a:r>
            <a:br>
              <a:rPr lang="en-IN" dirty="0" smtClean="0"/>
            </a:b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pPr fontAlgn="base"/>
            <a:r>
              <a:rPr lang="en-IN" dirty="0"/>
              <a:t>3) focusing on the future: this level relates to the need to focus on the survivors, those who have not been made redundant and will carry on  working for the organisation. It is working at their self-esteem, sense of guilt and motivation. This level of the process can be facilitated by involving individuals and teams in shaping the organisation’s future.</a:t>
            </a:r>
          </a:p>
          <a:p>
            <a:r>
              <a:rPr lang="en-IN" dirty="0" smtClean="0"/>
              <a:t/>
            </a:r>
            <a:br>
              <a:rPr lang="en-IN" dirty="0" smtClean="0"/>
            </a:b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pPr fontAlgn="base"/>
            <a:r>
              <a:rPr lang="en-IN" dirty="0"/>
              <a:t>4) embedding the change: the laissez-faire approach (pretending that nothing has happened) is a poor approach as it just swipes the problems under the carpet. The best way forward is to embed the change into the new way of working. How? By redefining the psychological contract with the employees, embodying the new culture and values.</a:t>
            </a:r>
          </a:p>
          <a:p>
            <a:r>
              <a:rPr lang="en-IN" smtClean="0"/>
              <a:t/>
            </a:r>
            <a:br>
              <a:rPr lang="en-IN" smtClean="0"/>
            </a:br>
            <a:endParaRPr lang="en-IN"/>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128</Words>
  <Application>Microsoft Office PowerPoint</Application>
  <PresentationFormat>On-screen Show (4:3)</PresentationFormat>
  <Paragraphs>13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Unit IV</vt:lpstr>
      <vt:lpstr>Noer’s Redundancy Model </vt:lpstr>
      <vt:lpstr>Slide 3</vt:lpstr>
      <vt:lpstr>Slide 4</vt:lpstr>
      <vt:lpstr>Slide 5</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VI</dc:title>
  <dc:creator>Rasheeda Shums</dc:creator>
  <cp:lastModifiedBy>Rasheeda Shums</cp:lastModifiedBy>
  <cp:revision>2</cp:revision>
  <dcterms:created xsi:type="dcterms:W3CDTF">2020-07-18T05:41:21Z</dcterms:created>
  <dcterms:modified xsi:type="dcterms:W3CDTF">2020-09-08T04:20:31Z</dcterms:modified>
</cp:coreProperties>
</file>